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embeddedFontLst>
    <p:embeddedFont>
      <p:font typeface="210 Ginsaengmeori Regular" panose="020B0600000101010101" charset="-127"/>
      <p:regular r:id="rId52"/>
    </p:embeddedFont>
    <p:embeddedFont>
      <p:font typeface="Ghanachocolate" panose="020B0600000101010101" charset="-127"/>
      <p:regular r:id="rId53"/>
    </p:embeddedFont>
    <p:embeddedFont>
      <p:font typeface="Suncheon R" panose="020B0600000101010101" charset="-127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ontserrat Bold" panose="020B0600000101010101" charset="0"/>
      <p:bold r:id="rId59"/>
    </p:embeddedFont>
    <p:embeddedFont>
      <p:font typeface="Montserrat ExtraLight" panose="00000300000000000000" pitchFamily="2" charset="0"/>
      <p:regular r:id="rId60"/>
      <p:italic r:id="rId61"/>
    </p:embeddedFont>
    <p:embeddedFont>
      <p:font typeface="Montserrat Medium" panose="00000600000000000000" pitchFamily="2" charset="0"/>
      <p:regular r:id="rId62"/>
      <p:bold r:id="rId63"/>
      <p:italic r:id="rId64"/>
    </p:embeddedFont>
    <p:embeddedFont>
      <p:font typeface="Montserrat Regular" panose="020B0600000101010101" charset="0"/>
      <p:regular r:id="rId65"/>
    </p:embeddedFont>
    <p:embeddedFont>
      <p:font typeface="Open Sans ExtraBold" panose="020B0906030804020204" pitchFamily="34" charset="0"/>
      <p:bold r:id="rId66"/>
      <p:boldItalic r:id="rId67"/>
    </p:embeddedFont>
    <p:embeddedFont>
      <p:font typeface="Open Sans Regular" panose="020B0600000101010101" charset="0"/>
      <p:regular r:id="rId68"/>
    </p:embeddedFont>
    <p:embeddedFont>
      <p:font typeface="Open Sans SemiBold" panose="020B0706030804020204" pitchFamily="34" charset="0"/>
      <p:bold r:id="rId69"/>
      <p:boldItalic r:id="rId70"/>
    </p:embeddedFont>
    <p:embeddedFont>
      <p:font typeface="Oswald Bold" panose="020B0600000101010101" charset="0"/>
      <p:bold r:id="rId71"/>
    </p:embeddedFont>
    <p:embeddedFont>
      <p:font typeface="Spectral SC ExtraBold" panose="020B0600000101010101" charset="0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8839200"/>
            <a:ext cx="612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527300"/>
            <a:ext cx="10820400" cy="4508500"/>
          </a:xfrm>
          <a:prstGeom prst="rect">
            <a:avLst/>
          </a:prstGeom>
          <a:effectLst>
            <a:outerShdw blurRad="379841" dist="624478" dir="2940000">
              <a:srgbClr val="000000">
                <a:alpha val="22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658100" y="8432800"/>
            <a:ext cx="1435100" cy="317500"/>
          </a:xfrm>
          <a:prstGeom prst="rect">
            <a:avLst/>
          </a:prstGeom>
          <a:effectLst>
            <a:outerShdw dist="41148" dir="960000">
              <a:srgbClr val="000000">
                <a:alpha val="2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ontserrat Regular"/>
              </a:rPr>
              <a:t>Yeongchan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0400" y="8432800"/>
            <a:ext cx="1231900" cy="317500"/>
          </a:xfrm>
          <a:prstGeom prst="rect">
            <a:avLst/>
          </a:prstGeom>
          <a:effectLst>
            <a:outerShdw dist="41148" dir="960000">
              <a:srgbClr val="000000">
                <a:alpha val="2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ontserrat Regular"/>
              </a:rPr>
              <a:t>Chaihwan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000" y="8432800"/>
            <a:ext cx="800100" cy="317500"/>
          </a:xfrm>
          <a:prstGeom prst="rect">
            <a:avLst/>
          </a:prstGeom>
          <a:effectLst>
            <a:outerShdw dist="41148" dir="960000">
              <a:srgbClr val="000000">
                <a:alpha val="2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ontserrat Regular"/>
              </a:rPr>
              <a:t>Sieun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7100" y="8432800"/>
            <a:ext cx="838200" cy="317500"/>
          </a:xfrm>
          <a:prstGeom prst="rect">
            <a:avLst/>
          </a:prstGeom>
          <a:effectLst>
            <a:outerShdw dist="41148" dir="960000">
              <a:srgbClr val="000000">
                <a:alpha val="24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ontserrat Regular"/>
              </a:rPr>
              <a:t>Minju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09700"/>
            <a:ext cx="4762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CONTENT 1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8500"/>
            <a:ext cx="18288000" cy="5549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09700"/>
            <a:ext cx="552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CONTENT 2,3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787400"/>
            <a:ext cx="98933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257300"/>
            <a:ext cx="4953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CONTENT 3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136900"/>
            <a:ext cx="15900400" cy="5778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MAIN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31800"/>
            <a:ext cx="4127500" cy="9410700"/>
          </a:xfrm>
          <a:prstGeom prst="rect">
            <a:avLst/>
          </a:prstGeom>
          <a:effectLst>
            <a:outerShdw blurRad="510011" dist="603846" dir="2700000">
              <a:srgbClr val="000000">
                <a:alpha val="28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POP-UP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336800"/>
            <a:ext cx="16941800" cy="8242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5100" y="3797300"/>
            <a:ext cx="2628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500" b="0" i="0" u="none" strike="noStrike">
                <a:solidFill>
                  <a:srgbClr val="010000"/>
                </a:solidFill>
                <a:latin typeface="Suncheon R"/>
              </a:rPr>
              <a:t>LOGIN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00" y="6210300"/>
            <a:ext cx="28194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1028700"/>
            <a:ext cx="25781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6578600"/>
            <a:ext cx="2654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80000">
            <a:off x="6604000" y="2870200"/>
            <a:ext cx="2235200" cy="267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20000">
            <a:off x="11976100" y="6134100"/>
            <a:ext cx="2235200" cy="267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00000">
            <a:off x="3657600" y="7810500"/>
            <a:ext cx="2235200" cy="161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0000">
            <a:off x="11582400" y="3149600"/>
            <a:ext cx="2133600" cy="213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232400" y="7327900"/>
            <a:ext cx="3670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500" b="0" i="0" u="none" strike="noStrike">
                <a:solidFill>
                  <a:srgbClr val="010000"/>
                </a:solidFill>
                <a:latin typeface="Suncheon R"/>
              </a:rPr>
              <a:t>HAMBURGER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83900" y="6083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500" b="0" i="0" u="none" strike="noStrike">
                <a:solidFill>
                  <a:srgbClr val="010000"/>
                </a:solidFill>
                <a:latin typeface="Suncheon R"/>
              </a:rPr>
              <a:t>CART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78000"/>
            <a:ext cx="13944600" cy="7835900"/>
          </a:xfrm>
          <a:prstGeom prst="rect">
            <a:avLst/>
          </a:prstGeom>
          <a:effectLst>
            <a:outerShdw blurRad="2372483" dist="723754" dir="3840000">
              <a:srgbClr val="000000">
                <a:alpha val="2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254000" y="165100"/>
            <a:ext cx="293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LOGIN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E6F7D1-9E92-4013-A281-92BC0AB66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18" y="2019300"/>
            <a:ext cx="2221782" cy="781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78000"/>
            <a:ext cx="13944600" cy="7835900"/>
          </a:xfrm>
          <a:prstGeom prst="rect">
            <a:avLst/>
          </a:prstGeom>
          <a:effectLst>
            <a:outerShdw blurRad="994912" dist="482502" dir="2700000">
              <a:srgbClr val="000000">
                <a:alpha val="28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254000" y="165100"/>
            <a:ext cx="293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AB7C-0754-4E93-84D6-24356279F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095500"/>
            <a:ext cx="2221782" cy="7815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0" y="292100"/>
            <a:ext cx="3949700" cy="9702800"/>
          </a:xfrm>
          <a:prstGeom prst="rect">
            <a:avLst/>
          </a:prstGeom>
          <a:effectLst>
            <a:outerShdw blurRad="525142" dist="364860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7912100"/>
            <a:ext cx="2362200" cy="24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4000" y="165100"/>
            <a:ext cx="293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235200"/>
            <a:ext cx="5054600" cy="6172200"/>
          </a:xfrm>
          <a:prstGeom prst="rect">
            <a:avLst/>
          </a:prstGeom>
          <a:effectLst>
            <a:outerShdw blurRad="636393" dist="1166696" dir="2700000">
              <a:srgbClr val="000000">
                <a:alpha val="3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254000" y="165100"/>
            <a:ext cx="509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HAMBUGER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451100"/>
            <a:ext cx="10756900" cy="537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5448300"/>
            <a:ext cx="43053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660400"/>
            <a:ext cx="38227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HEADER</a:t>
            </a:r>
          </a:p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&amp;</a:t>
            </a:r>
          </a:p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BANNER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723900"/>
            <a:ext cx="9067800" cy="440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5270500"/>
            <a:ext cx="9029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270000"/>
            <a:ext cx="480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1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971800"/>
            <a:ext cx="16891000" cy="5511800"/>
          </a:xfrm>
          <a:prstGeom prst="rect">
            <a:avLst/>
          </a:prstGeom>
          <a:effectLst>
            <a:outerShdw blurRad="567083" dist="508684" dir="4500000">
              <a:srgbClr val="000000">
                <a:alpha val="21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270000"/>
            <a:ext cx="480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1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2667000"/>
            <a:ext cx="61595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524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2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2895600"/>
            <a:ext cx="12268200" cy="6832600"/>
          </a:xfrm>
          <a:prstGeom prst="rect">
            <a:avLst/>
          </a:prstGeom>
          <a:effectLst>
            <a:outerShdw blurRad="1045820" dist="630612" dir="2700000">
              <a:srgbClr val="000000">
                <a:alpha val="17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997200"/>
            <a:ext cx="12052300" cy="6565900"/>
          </a:xfrm>
          <a:prstGeom prst="rect">
            <a:avLst/>
          </a:prstGeom>
          <a:effectLst>
            <a:outerShdw blurRad="1286350" dist="605681" dir="2700000">
              <a:srgbClr val="000000">
                <a:alpha val="26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77800" y="1422400"/>
            <a:ext cx="524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667000"/>
            <a:ext cx="12598400" cy="6756400"/>
          </a:xfrm>
          <a:prstGeom prst="rect">
            <a:avLst/>
          </a:prstGeom>
          <a:effectLst>
            <a:outerShdw blurRad="1023762" dist="623926" dir="2700000">
              <a:srgbClr val="000000">
                <a:alpha val="1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77800" y="1422400"/>
            <a:ext cx="524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5900"/>
            <a:ext cx="12420600" cy="6578600"/>
          </a:xfrm>
          <a:prstGeom prst="rect">
            <a:avLst/>
          </a:prstGeom>
          <a:effectLst>
            <a:outerShdw blurRad="970120" dist="607360" dir="2700000">
              <a:srgbClr val="000000">
                <a:alpha val="1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77800" y="1422400"/>
            <a:ext cx="524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 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2552700"/>
            <a:ext cx="18465800" cy="6858000"/>
          </a:xfrm>
          <a:prstGeom prst="rect">
            <a:avLst/>
          </a:prstGeom>
          <a:effectLst>
            <a:outerShdw blurRad="1169632" dist="632674" dir="1080000">
              <a:srgbClr val="000000">
                <a:alpha val="28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77800" y="1270000"/>
            <a:ext cx="4876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CONTENT4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431800"/>
            <a:ext cx="5461000" cy="317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000" y="1066800"/>
            <a:ext cx="7366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Montserrat Bold"/>
              </a:rPr>
              <a:t>SUBPAGE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" y="9715500"/>
            <a:ext cx="749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247900"/>
            <a:ext cx="4191000" cy="317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26100" y="3873500"/>
            <a:ext cx="228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Montserrat Regular"/>
              </a:rPr>
              <a:t>Custormazing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2500" y="2260600"/>
            <a:ext cx="425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hanachocolate"/>
              </a:rPr>
              <a:t>sub 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247900"/>
            <a:ext cx="4191000" cy="317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06500" y="2260600"/>
            <a:ext cx="425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hanachocolate"/>
              </a:rPr>
              <a:t>sub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6070600"/>
            <a:ext cx="4191000" cy="317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62500" y="6096000"/>
            <a:ext cx="425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hanachocolate"/>
              </a:rPr>
              <a:t>sub 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6070600"/>
            <a:ext cx="4191000" cy="317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06500" y="6096000"/>
            <a:ext cx="425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hanachocolate"/>
              </a:rPr>
              <a:t>sub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00300" y="3873500"/>
            <a:ext cx="166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Montserrat Regular"/>
              </a:rPr>
              <a:t>Cosmetic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26100" y="7759700"/>
            <a:ext cx="228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Montserrat Regular"/>
              </a:rPr>
              <a:t>Collaboration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78100" y="7759700"/>
            <a:ext cx="129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Montserrat Regular"/>
              </a:rPr>
              <a:t>History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SUB1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124200"/>
            <a:ext cx="9677400" cy="4775200"/>
          </a:xfrm>
          <a:prstGeom prst="rect">
            <a:avLst/>
          </a:prstGeom>
          <a:effectLst>
            <a:outerShdw blurRad="794196" dist="734351" dir="2700000">
              <a:srgbClr val="000000">
                <a:alpha val="28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2997200"/>
            <a:ext cx="723900" cy="7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6565900"/>
            <a:ext cx="7239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51500" y="1016000"/>
            <a:ext cx="7569200" cy="1066800"/>
          </a:xfrm>
          <a:prstGeom prst="rect">
            <a:avLst/>
          </a:prstGeom>
          <a:effectLst>
            <a:outerShdw blurRad="197556" dist="201930" dir="3300000">
              <a:srgbClr val="000000">
                <a:alpha val="2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000000"/>
                </a:solidFill>
                <a:latin typeface="Oswald Bold"/>
              </a:rPr>
              <a:t>Personal Identity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8500" y="4559300"/>
            <a:ext cx="7569200" cy="1066800"/>
          </a:xfrm>
          <a:prstGeom prst="rect">
            <a:avLst/>
          </a:prstGeom>
          <a:effectLst>
            <a:outerShdw blurRad="197556" dist="201930" dir="3300000">
              <a:srgbClr val="000000">
                <a:alpha val="2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000000"/>
                </a:solidFill>
                <a:latin typeface="Oswald Bold"/>
              </a:rPr>
              <a:t>Futuristic Vision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1500" y="8153400"/>
            <a:ext cx="7569200" cy="1066800"/>
          </a:xfrm>
          <a:prstGeom prst="rect">
            <a:avLst/>
          </a:prstGeom>
          <a:effectLst>
            <a:outerShdw blurRad="197556" dist="201930" dir="3300000">
              <a:srgbClr val="000000">
                <a:alpha val="2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 dirty="0">
                <a:solidFill>
                  <a:srgbClr val="000000"/>
                </a:solidFill>
                <a:latin typeface="Oswald Bold"/>
              </a:rPr>
              <a:t>Customization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SUB1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444500"/>
            <a:ext cx="7302500" cy="9156700"/>
          </a:xfrm>
          <a:prstGeom prst="rect">
            <a:avLst/>
          </a:prstGeom>
          <a:effectLst>
            <a:outerShdw blurRad="1656846" dist="1010258" dir="2040000">
              <a:srgbClr val="000000">
                <a:alpha val="34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SUB2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2527300"/>
            <a:ext cx="10947400" cy="5892800"/>
          </a:xfrm>
          <a:prstGeom prst="rect">
            <a:avLst/>
          </a:prstGeom>
          <a:effectLst>
            <a:outerShdw blurRad="994018" dist="906467" dir="2700000">
              <a:srgbClr val="000000">
                <a:alpha val="44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SUB2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562100"/>
            <a:ext cx="8102600" cy="7162800"/>
          </a:xfrm>
          <a:prstGeom prst="rect">
            <a:avLst/>
          </a:prstGeom>
          <a:effectLst>
            <a:outerShdw blurRad="1662342" dist="1212788" dir="27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603500"/>
            <a:ext cx="12573000" cy="6197600"/>
          </a:xfrm>
          <a:prstGeom prst="rect">
            <a:avLst/>
          </a:prstGeom>
          <a:effectLst>
            <a:outerShdw blurRad="814130" dist="572522" dir="2700000">
              <a:srgbClr val="000000">
                <a:alpha val="35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57500"/>
            <a:ext cx="12573000" cy="6121400"/>
          </a:xfrm>
          <a:prstGeom prst="rect">
            <a:avLst/>
          </a:prstGeom>
          <a:effectLst>
            <a:outerShdw blurRad="1396920" dist="564541" dir="2700000">
              <a:srgbClr val="000000">
                <a:alpha val="4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2781300"/>
            <a:ext cx="11696700" cy="5473700"/>
          </a:xfrm>
          <a:prstGeom prst="rect">
            <a:avLst/>
          </a:prstGeom>
          <a:effectLst>
            <a:outerShdw blurRad="1416941" dist="1557667" dir="2580000">
              <a:srgbClr val="000000">
                <a:alpha val="38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2100"/>
            <a:ext cx="5473700" cy="9702800"/>
          </a:xfrm>
          <a:prstGeom prst="rect">
            <a:avLst/>
          </a:prstGeom>
          <a:effectLst>
            <a:outerShdw blurRad="1195747" dist="969307">
              <a:srgbClr val="000000">
                <a:alpha val="18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6629400"/>
            <a:ext cx="4000500" cy="224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7366000"/>
            <a:ext cx="4000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700" y="7035800"/>
            <a:ext cx="48641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0" y="7937500"/>
            <a:ext cx="48641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393700"/>
            <a:ext cx="44704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1219200"/>
            <a:ext cx="38862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1930400"/>
            <a:ext cx="38862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1219200"/>
            <a:ext cx="44704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300" y="1308100"/>
            <a:ext cx="1079500" cy="236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8300" y="7493000"/>
            <a:ext cx="1320800" cy="162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2300" y="3594100"/>
            <a:ext cx="7480300" cy="363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495300"/>
            <a:ext cx="5842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4914900"/>
            <a:ext cx="5207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4600" y="71755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14400" y="1308100"/>
            <a:ext cx="5080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325600" y="1384300"/>
            <a:ext cx="255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Open Sans SemiBold"/>
              </a:rPr>
              <a:t>Max - width : 1024px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7500" y="6819900"/>
            <a:ext cx="261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Open Sans SemiBold"/>
              </a:rPr>
              <a:t>Max-width : 768px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5500" y="7277100"/>
            <a:ext cx="3187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Open Sans SemiBold"/>
              </a:rPr>
              <a:t>Max - width : 480px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61100" y="4775200"/>
            <a:ext cx="6489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7600" b="0" i="0" u="none" strike="noStrike">
                <a:solidFill>
                  <a:srgbClr val="131313"/>
                </a:solidFill>
                <a:latin typeface="Open Sans ExtraBold"/>
              </a:rPr>
              <a:t>Media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2300" y="1828800"/>
            <a:ext cx="355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131313"/>
                </a:solidFill>
                <a:latin typeface="Open Sans Regular"/>
              </a:rPr>
              <a:t>PC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52700" y="584200"/>
            <a:ext cx="300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Open Sans SemiBold"/>
              </a:rPr>
              <a:t>Max - width : 1200px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89000" y="2463800"/>
            <a:ext cx="309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131313"/>
                </a:solidFill>
                <a:latin typeface="Open Sans Regular"/>
              </a:rPr>
              <a:t>PC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2500" y="7912100"/>
            <a:ext cx="318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131313"/>
                </a:solidFill>
                <a:latin typeface="Open Sans Regular"/>
              </a:rPr>
              <a:t>Tablet PC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00000" y="8597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700" b="0" i="0" u="none" strike="noStrike">
                <a:solidFill>
                  <a:srgbClr val="131313"/>
                </a:solidFill>
                <a:latin typeface="Open Sans Regular"/>
              </a:rPr>
              <a:t>Mobile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300" y="6743700"/>
            <a:ext cx="444500" cy="444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28300" y="2717800"/>
            <a:ext cx="24511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3600" y="5829300"/>
            <a:ext cx="14478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0"/>
            <a:ext cx="2908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0"/>
            <a:ext cx="7747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00" y="0"/>
            <a:ext cx="11684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0" y="0"/>
            <a:ext cx="14478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-25400"/>
            <a:ext cx="18542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900" y="0"/>
            <a:ext cx="2476500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100" y="0"/>
            <a:ext cx="2324100" cy="1028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MAIN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847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320PX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75000" y="4191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480PX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19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600PX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142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768PX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52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960PX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818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1024PX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8700" y="444500"/>
            <a:ext cx="736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Ginsaengmeori Regular"/>
              </a:rPr>
              <a:t>1200PX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0" y="-12700"/>
            <a:ext cx="41021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0"/>
            <a:ext cx="42545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0"/>
            <a:ext cx="4572000" cy="1026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5300" y="3175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960PX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7500" y="3175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1024PX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5300" y="3175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1200PX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00" y="1270000"/>
            <a:ext cx="63500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9800" b="0" i="0" u="none" strike="noStrike" spc="-300">
                <a:solidFill>
                  <a:srgbClr val="FFFFFF"/>
                </a:solidFill>
                <a:latin typeface="Montserrat Bold"/>
              </a:rPr>
              <a:t>LI</a:t>
            </a:r>
            <a:r>
              <a:rPr lang="en-US" sz="9800" b="0" i="0" u="none" strike="noStrike" spc="-300">
                <a:solidFill>
                  <a:srgbClr val="FFFFFF"/>
                </a:solidFill>
                <a:latin typeface="Ghanachocolate"/>
              </a:rPr>
              <a:t>S</a:t>
            </a:r>
            <a:r>
              <a:rPr lang="en-US" sz="9800" b="0" i="0" u="none" strike="noStrike" spc="-300">
                <a:solidFill>
                  <a:srgbClr val="FFFFFF"/>
                </a:solidFill>
                <a:latin typeface="Montserrat Bold"/>
              </a:rPr>
              <a:t>T </a:t>
            </a:r>
            <a:r>
              <a:rPr lang="en-US" sz="9800" b="0" i="0" u="none" strike="noStrike" spc="-300">
                <a:solidFill>
                  <a:srgbClr val="FFFFFF"/>
                </a:solidFill>
                <a:latin typeface="Ghanachocolate"/>
              </a:rPr>
              <a:t>O</a:t>
            </a:r>
            <a:r>
              <a:rPr lang="en-US" sz="9800" b="0" i="0" u="none" strike="noStrike" spc="-300">
                <a:solidFill>
                  <a:srgbClr val="FFFFFF"/>
                </a:solidFill>
                <a:latin typeface="Montserrat Bold"/>
              </a:rPr>
              <a:t>F </a:t>
            </a:r>
            <a:r>
              <a:rPr lang="en-US" sz="9800" b="0" i="0" u="none" strike="noStrike" spc="-300">
                <a:solidFill>
                  <a:srgbClr val="FFFFFF"/>
                </a:solidFill>
                <a:latin typeface="Ghanachocolate"/>
              </a:rPr>
              <a:t>C</a:t>
            </a:r>
            <a:r>
              <a:rPr lang="en-US" sz="9800" b="0" i="0" u="none" strike="noStrike" spc="-300">
                <a:solidFill>
                  <a:srgbClr val="FFFFFF"/>
                </a:solidFill>
                <a:latin typeface="Montserrat Bold"/>
              </a:rPr>
              <a:t>ONTENT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171700"/>
            <a:ext cx="7658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26700" y="1358900"/>
            <a:ext cx="4686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Timeline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3492500"/>
            <a:ext cx="76581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26700" y="2667000"/>
            <a:ext cx="4686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Color / Font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4800600"/>
            <a:ext cx="76581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26700" y="3987800"/>
            <a:ext cx="4686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Wireframe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6121400"/>
            <a:ext cx="76581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26700" y="5308600"/>
            <a:ext cx="7721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Main page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7442200"/>
            <a:ext cx="76581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26700" y="6629400"/>
            <a:ext cx="7721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Sub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8763000"/>
            <a:ext cx="76581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26700" y="7950200"/>
            <a:ext cx="4686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4300" b="0" i="0" u="none" strike="noStrike" spc="-100">
                <a:solidFill>
                  <a:srgbClr val="FFFFFF"/>
                </a:solidFill>
                <a:latin typeface="Montserrat Medium"/>
              </a:rPr>
              <a:t>Media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817100" y="13716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17100" y="26797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7100" y="40005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7100" y="53213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17100" y="66421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17100" y="7962900"/>
            <a:ext cx="5207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Montserrat Medium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0" y="0"/>
            <a:ext cx="1117600" cy="1027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0"/>
            <a:ext cx="1333500" cy="1027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0"/>
            <a:ext cx="1447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0"/>
            <a:ext cx="15748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71700" y="749300"/>
            <a:ext cx="1193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insaengmeori Regular"/>
              </a:rPr>
              <a:t>320PX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55400" y="749300"/>
            <a:ext cx="1193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insaengmeori Regular"/>
              </a:rPr>
              <a:t>480PX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86800" y="749300"/>
            <a:ext cx="1193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insaengmeori Regular"/>
              </a:rPr>
              <a:t>600PX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900" y="749300"/>
            <a:ext cx="1193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insaengmeori Regular"/>
              </a:rPr>
              <a:t>768PX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0" y="0"/>
            <a:ext cx="50165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70" y="0"/>
            <a:ext cx="5130800" cy="1027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0" y="12700"/>
            <a:ext cx="52959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94200" y="520700"/>
            <a:ext cx="1257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960PX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04650" y="520700"/>
            <a:ext cx="1257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210 Ginsaengmeori Regular"/>
              </a:rPr>
              <a:t>1024PX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5500" y="520700"/>
            <a:ext cx="1257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1200PX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0" y="0"/>
            <a:ext cx="2082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00" y="0"/>
            <a:ext cx="3124200" cy="1027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0"/>
            <a:ext cx="36322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0"/>
            <a:ext cx="44196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70400" y="6350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320PX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9400" y="6350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480PX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5000" y="6350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600PX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1600" y="635000"/>
            <a:ext cx="121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768PX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247900"/>
            <a:ext cx="15062200" cy="7442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43300" y="939800"/>
            <a:ext cx="1409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210 Ginsaengmeori Regular"/>
              </a:rPr>
              <a:t>1850PX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30200"/>
            <a:ext cx="10706100" cy="962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3800" y="647700"/>
            <a:ext cx="134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insaengmeori Regular"/>
              </a:rPr>
              <a:t>1200PX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7315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0"/>
            <a:ext cx="9144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1400" y="673100"/>
            <a:ext cx="1219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insaengmeori Regular"/>
              </a:rPr>
              <a:t>960PX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56100" y="647700"/>
            <a:ext cx="130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768PX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-50800"/>
            <a:ext cx="5740400" cy="1033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0" y="0"/>
            <a:ext cx="43942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0"/>
            <a:ext cx="51816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5300" y="546100"/>
            <a:ext cx="1320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insaengmeori Regular"/>
              </a:rPr>
              <a:t>320PX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74500" y="546100"/>
            <a:ext cx="1320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insaengmeori Regular"/>
              </a:rPr>
              <a:t>480PX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6400" y="546100"/>
            <a:ext cx="130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600PX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0" y="0"/>
            <a:ext cx="2438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0"/>
            <a:ext cx="2730500" cy="1027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0"/>
            <a:ext cx="23622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800" y="14224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14700" y="774700"/>
            <a:ext cx="129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960PX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98200" y="774700"/>
            <a:ext cx="129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1024PX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88100" y="774700"/>
            <a:ext cx="129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1200PX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100" y="50800"/>
            <a:ext cx="2921000" cy="1023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0" y="0"/>
            <a:ext cx="29845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0"/>
            <a:ext cx="2971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88900"/>
            <a:ext cx="3073400" cy="1019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900" y="1498600"/>
            <a:ext cx="382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Montserrat Bold"/>
              </a:rPr>
              <a:t>SUB4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06900" y="482600"/>
            <a:ext cx="1282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320PX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5000" y="482600"/>
            <a:ext cx="1282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480PX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0400" y="482600"/>
            <a:ext cx="1282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600PX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78500" y="482600"/>
            <a:ext cx="1282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210 Ginsaengmeori Regular"/>
              </a:rPr>
              <a:t>768PX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7250" y="4076700"/>
            <a:ext cx="8953500" cy="2870200"/>
          </a:xfrm>
          <a:prstGeom prst="rect">
            <a:avLst/>
          </a:prstGeom>
          <a:effectLst>
            <a:outerShdw blurRad="889000" dist="360045" dir="2700000">
              <a:srgbClr val="000000">
                <a:alpha val="4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69720"/>
              </a:lnSpc>
            </a:pPr>
            <a:r>
              <a:rPr lang="en-US" sz="27000" b="0" i="0" u="none" strike="noStrike" spc="-700" dirty="0">
                <a:solidFill>
                  <a:srgbClr val="000000"/>
                </a:solidFill>
                <a:latin typeface="Montserrat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000"/>
            <a:ext cx="182880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358900"/>
            <a:ext cx="69342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7391400"/>
            <a:ext cx="6654800" cy="448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-76200"/>
            <a:ext cx="4686300" cy="369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0" y="-533400"/>
            <a:ext cx="6477000" cy="525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5549900"/>
            <a:ext cx="5054600" cy="462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00" y="2755900"/>
            <a:ext cx="4711700" cy="457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2000" y="7150100"/>
            <a:ext cx="5829300" cy="511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76300" y="5905500"/>
            <a:ext cx="5105400" cy="410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86000"/>
          </a:blip>
          <a:stretch>
            <a:fillRect/>
          </a:stretch>
        </p:blipFill>
        <p:spPr>
          <a:xfrm rot="1740000">
            <a:off x="952500" y="7581900"/>
            <a:ext cx="15748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86000"/>
          </a:blip>
          <a:stretch>
            <a:fillRect/>
          </a:stretch>
        </p:blipFill>
        <p:spPr>
          <a:xfrm rot="2400000">
            <a:off x="2552700" y="2755900"/>
            <a:ext cx="15240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86000"/>
          </a:blip>
          <a:stretch>
            <a:fillRect/>
          </a:stretch>
        </p:blipFill>
        <p:spPr>
          <a:xfrm rot="6000000">
            <a:off x="6972300" y="1892300"/>
            <a:ext cx="17145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>
            <a:alphaModFix amt="86000"/>
          </a:blip>
          <a:stretch>
            <a:fillRect/>
          </a:stretch>
        </p:blipFill>
        <p:spPr>
          <a:xfrm rot="-5460000">
            <a:off x="5956300" y="8280400"/>
            <a:ext cx="17272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alphaModFix amt="86000"/>
          </a:blip>
          <a:stretch>
            <a:fillRect/>
          </a:stretch>
        </p:blipFill>
        <p:spPr>
          <a:xfrm rot="5400000">
            <a:off x="15773400" y="2057400"/>
            <a:ext cx="13462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>
            <a:alphaModFix amt="86000"/>
          </a:blip>
          <a:stretch>
            <a:fillRect/>
          </a:stretch>
        </p:blipFill>
        <p:spPr>
          <a:xfrm rot="-5460000">
            <a:off x="11112500" y="3492500"/>
            <a:ext cx="1905000" cy="29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alphaModFix amt="86000"/>
          </a:blip>
          <a:stretch>
            <a:fillRect/>
          </a:stretch>
        </p:blipFill>
        <p:spPr>
          <a:xfrm>
            <a:off x="9702800" y="7112000"/>
            <a:ext cx="10668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>
            <a:alphaModFix amt="86000"/>
          </a:blip>
          <a:stretch>
            <a:fillRect/>
          </a:stretch>
        </p:blipFill>
        <p:spPr>
          <a:xfrm>
            <a:off x="14859000" y="8953500"/>
            <a:ext cx="2311400" cy="292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81100" y="8496300"/>
            <a:ext cx="381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F4C466"/>
                </a:solidFill>
                <a:latin typeface="Spectral SC ExtraBold"/>
              </a:rPr>
              <a:t>main wire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" y="1143000"/>
            <a:ext cx="394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F4C466"/>
                </a:solidFill>
                <a:latin typeface="Spectral SC ExtraBold"/>
              </a:rPr>
              <a:t>sub wire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24500" y="2908300"/>
            <a:ext cx="4673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300" b="0" i="0" u="none" strike="noStrike" spc="-100">
                <a:solidFill>
                  <a:srgbClr val="F4C466"/>
                </a:solidFill>
                <a:latin typeface="Spectral SC ExtraBold"/>
              </a:rPr>
              <a:t>sub 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86200" y="6718300"/>
            <a:ext cx="3898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4C466"/>
                </a:solidFill>
                <a:latin typeface="Spectral SC ExtraBold"/>
              </a:rPr>
              <a:t>main design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74300" y="1282700"/>
            <a:ext cx="3911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4C466"/>
                </a:solidFill>
                <a:latin typeface="Spectral SC ExtraBold"/>
              </a:rPr>
              <a:t>sub cording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60100" y="6794500"/>
            <a:ext cx="4597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F4C466"/>
                </a:solidFill>
                <a:latin typeface="Spectral SC ExtraBold"/>
              </a:rPr>
              <a:t>main cording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86800" y="8559800"/>
            <a:ext cx="58293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900" b="0" i="0" u="none" strike="noStrike" spc="-100">
                <a:solidFill>
                  <a:srgbClr val="F4C466"/>
                </a:solidFill>
                <a:latin typeface="Spectral SC ExtraBold"/>
              </a:rPr>
              <a:t>presentation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08100" y="3022600"/>
            <a:ext cx="4051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-100">
                <a:solidFill>
                  <a:srgbClr val="F4C466"/>
                </a:solidFill>
                <a:latin typeface="Spectral SC ExtraBold"/>
              </a:rPr>
              <a:t>ppt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7900" y="5346700"/>
            <a:ext cx="5524500" cy="317500"/>
          </a:xfrm>
          <a:prstGeom prst="rect">
            <a:avLst/>
          </a:prstGeom>
          <a:effectLst>
            <a:outerShdw blurRad="164630" dist="31750" dir="2700000">
              <a:srgbClr val="FFFFFF">
                <a:alpha val="43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41500"/>
              </a:lnSpc>
            </a:pPr>
            <a:r>
              <a:rPr lang="en-US" sz="5000" b="0" i="0" u="none" strike="noStrike" spc="100" dirty="0">
                <a:solidFill>
                  <a:srgbClr val="FFFFFF"/>
                </a:solidFill>
                <a:latin typeface="Montserrat Bold"/>
              </a:rPr>
              <a:t>TIMELINE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170" y="1168400"/>
            <a:ext cx="12433300" cy="553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24200" b="0" i="0" u="none" strike="noStrike" spc="-600" dirty="0">
                <a:solidFill>
                  <a:srgbClr val="000000"/>
                </a:solidFill>
                <a:latin typeface="Montserrat Bold"/>
              </a:rPr>
              <a:t>TH</a:t>
            </a:r>
            <a:r>
              <a:rPr lang="en-US" sz="24200" b="0" i="0" u="none" strike="noStrike" spc="-600" dirty="0">
                <a:solidFill>
                  <a:srgbClr val="000000"/>
                </a:solidFill>
                <a:latin typeface="Ghanachocolate"/>
              </a:rPr>
              <a:t>A</a:t>
            </a:r>
            <a:r>
              <a:rPr lang="en-US" sz="24200" b="0" i="0" u="none" strike="noStrike" spc="-600" dirty="0">
                <a:solidFill>
                  <a:srgbClr val="000000"/>
                </a:solidFill>
                <a:latin typeface="Montserrat Bold"/>
              </a:rPr>
              <a:t>NK Y</a:t>
            </a:r>
            <a:r>
              <a:rPr lang="en-US" sz="24200" b="0" i="0" u="none" strike="noStrike" spc="-600" dirty="0">
                <a:solidFill>
                  <a:srgbClr val="000000"/>
                </a:solidFill>
                <a:latin typeface="Ghanachocolate"/>
              </a:rPr>
              <a:t>O</a:t>
            </a:r>
            <a:r>
              <a:rPr lang="en-US" sz="24200" b="0" i="0" u="none" strike="noStrike" spc="-600" dirty="0">
                <a:solidFill>
                  <a:srgbClr val="000000"/>
                </a:solidFill>
                <a:latin typeface="Montserrat Bold"/>
              </a:rPr>
              <a:t>U,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72400" y="8305800"/>
            <a:ext cx="30607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84200" y="5130800"/>
            <a:ext cx="3136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Montserrat Bold"/>
              </a:rPr>
              <a:t>LET’S WORK TOGETHER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9300" y="8458200"/>
            <a:ext cx="143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101010"/>
                </a:solidFill>
                <a:latin typeface="Montserrat Regular"/>
              </a:rPr>
              <a:t>Yeongchan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9300" y="8953500"/>
            <a:ext cx="1231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101010"/>
                </a:solidFill>
                <a:latin typeface="Montserrat Regular"/>
              </a:rPr>
              <a:t>Chaihwan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9300" y="79629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101010"/>
                </a:solidFill>
                <a:latin typeface="Montserrat Regular"/>
              </a:rPr>
              <a:t>Sieun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9300" y="9448800"/>
            <a:ext cx="838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101010"/>
                </a:solidFill>
                <a:latin typeface="Montserrat Regular"/>
              </a:rPr>
              <a:t>Minju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39500" y="8458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Montserrat Regular"/>
              </a:rPr>
              <a:t>@____zerosugar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0" y="8953500"/>
            <a:ext cx="175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Montserrat Regular"/>
              </a:rPr>
              <a:t>@chai_hwan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9500" y="7962900"/>
            <a:ext cx="1473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Montserrat Regular"/>
              </a:rPr>
              <a:t>@han_sieun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0" y="9448800"/>
            <a:ext cx="181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Montserrat Regular"/>
              </a:rPr>
              <a:t>@m._.chuuuu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 dirty="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900" y="1346200"/>
            <a:ext cx="1047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7300" b="0" i="0" u="none" strike="noStrike" spc="-200">
                <a:solidFill>
                  <a:srgbClr val="000000"/>
                </a:solidFill>
                <a:latin typeface="Montserrat Bold"/>
              </a:rPr>
              <a:t>COLOR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416300"/>
            <a:ext cx="1727200" cy="172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7200900"/>
            <a:ext cx="30099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Montserrat Regular"/>
              </a:rPr>
              <a:t>A soft, muted blue-grey that feels like morning fog settling over a modern cityscape. It carries a subtle metallic undertone, making it both calming and sophisticated — the kind of color you’d see on brushed steel bathed in pale light.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5918200"/>
            <a:ext cx="256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#a3abb8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3416300"/>
            <a:ext cx="1727200" cy="172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94200" y="7200900"/>
            <a:ext cx="3009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Montserrat Regular"/>
              </a:rPr>
              <a:t>A delicate, airy blue that feels like the faint tint of a spring sky just after sunrise. It’s clean, fresh, and effortlessly uplifting, as if a cool breeze were passing through sheer curtains.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26000" y="5918200"/>
            <a:ext cx="257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#d6dcea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416300"/>
            <a:ext cx="1727200" cy="1727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83500" y="7200900"/>
            <a:ext cx="3009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Montserrat Regular"/>
              </a:rPr>
              <a:t>Almost white, yet kissed with the faintest silver hue. This shade resembles frost resting on glass, radiating purity and lightness, perfect for a minimalist and polished aesthetic.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5918200"/>
            <a:ext cx="2489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#eeeff3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3416300"/>
            <a:ext cx="1727200" cy="172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72800" y="7200900"/>
            <a:ext cx="3009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Montserrat Regular"/>
              </a:rPr>
              <a:t>A balanced blend of silver and blue, reminiscent of an overcast horizon at sea. It’s serene, steady, and has a quietly luxurious character.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8100" y="5918200"/>
            <a:ext cx="2438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#c3cbd8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3416300"/>
            <a:ext cx="1727200" cy="172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249400" y="7200900"/>
            <a:ext cx="3009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Montserrat Regular"/>
              </a:rPr>
              <a:t>A deep, industrial grey with a hint of blue, evoking the elegance of skyscrapers and modern architecture. It’s bold without being overpowering, grounding a palette with timeless strength.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93900" y="5918200"/>
            <a:ext cx="2603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#808083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900" y="1346200"/>
            <a:ext cx="1047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69720"/>
              </a:lnSpc>
            </a:pPr>
            <a:r>
              <a:rPr lang="en-US" sz="7300" b="0" i="0" u="none" strike="noStrike" spc="-200">
                <a:solidFill>
                  <a:srgbClr val="000000"/>
                </a:solidFill>
                <a:latin typeface="Montserrat Bold"/>
              </a:rPr>
              <a:t>FONT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700" y="-1193800"/>
            <a:ext cx="7581900" cy="759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700" y="3251200"/>
            <a:ext cx="3746500" cy="127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0" y="3797300"/>
            <a:ext cx="8026400" cy="803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800" y="6400800"/>
            <a:ext cx="3746500" cy="127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Montserrat Regular"/>
              </a:rPr>
              <a:t>©2025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6400" y="8064500"/>
            <a:ext cx="11912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Montserrat Regular"/>
              </a:rPr>
              <a:t>https://fonts.google.com/specimen/Cormorant+Garamond?preview.text=CLOSET%20MAKEUP%20&amp;categoryFilters=Technology:%2FTechnology%2FVariable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4900" y="5346700"/>
            <a:ext cx="6045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hanachocolate"/>
              </a:rPr>
              <a:t>Cormorant Garamond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0800" y="3492500"/>
            <a:ext cx="5715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Montserrat Regular"/>
              </a:rPr>
              <a:t>https://noonnu.cc/font_page/223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1900" y="2273300"/>
            <a:ext cx="323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Ghanachocolate"/>
              </a:rPr>
              <a:t>에스코어드림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-38100"/>
            <a:ext cx="4762500" cy="1032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9512300"/>
            <a:ext cx="7112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62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1752600"/>
            <a:ext cx="10033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6362700"/>
            <a:ext cx="18669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0" y="279400"/>
            <a:ext cx="1981200" cy="203200"/>
          </a:xfrm>
          <a:prstGeom prst="rect">
            <a:avLst/>
          </a:prstGeom>
          <a:effectLst>
            <a:outerShdw blurRad="415" dist="18849" dir="270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300" y="9753600"/>
            <a:ext cx="2273300" cy="228600"/>
          </a:xfrm>
          <a:prstGeom prst="rect">
            <a:avLst/>
          </a:prstGeom>
          <a:effectLst>
            <a:outerShdw blurRad="549" dist="21672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7100" y="2146300"/>
            <a:ext cx="4279900" cy="228600"/>
          </a:xfrm>
          <a:prstGeom prst="rect">
            <a:avLst/>
          </a:prstGeom>
          <a:effectLst>
            <a:outerShdw blurRad="549" dist="21672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7175500"/>
            <a:ext cx="3810000" cy="228600"/>
          </a:xfrm>
          <a:prstGeom prst="rect">
            <a:avLst/>
          </a:prstGeom>
          <a:effectLst>
            <a:outerShdw blurRad="549" dist="21672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74800" y="1028700"/>
            <a:ext cx="302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000" b="0" i="1" u="none" strike="noStrike" dirty="0">
                <a:solidFill>
                  <a:srgbClr val="FFFFFF"/>
                </a:solidFill>
                <a:latin typeface="Montserrat ExtraLight"/>
              </a:rPr>
              <a:t>#BANNER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63800" y="9448800"/>
            <a:ext cx="3048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000" b="0" i="1" u="none" strike="noStrike" dirty="0">
                <a:solidFill>
                  <a:srgbClr val="FFFFFF"/>
                </a:solidFill>
                <a:latin typeface="Montserrat ExtraLight"/>
              </a:rPr>
              <a:t>#FOOTER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54300" y="698500"/>
            <a:ext cx="302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000" b="0" i="1" u="none" strike="noStrike" dirty="0">
                <a:solidFill>
                  <a:srgbClr val="FFFFFF"/>
                </a:solidFill>
                <a:latin typeface="Montserrat ExtraLight"/>
              </a:rPr>
              <a:t>#HEADER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100" y="6134100"/>
            <a:ext cx="302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000" b="0" i="1" u="none" strike="noStrike" dirty="0">
                <a:solidFill>
                  <a:srgbClr val="FFFFFF"/>
                </a:solidFill>
                <a:latin typeface="Montserrat ExtraLight"/>
              </a:rPr>
              <a:t>#CONTENT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0" y="3124200"/>
            <a:ext cx="5257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WIREFRAME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409700"/>
            <a:ext cx="4000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HEADER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4000"/>
            <a:ext cx="3429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810500"/>
            <a:ext cx="17221200" cy="80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" y="9715500"/>
            <a:ext cx="2971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ontserrat Regular"/>
              </a:rPr>
              <a:t>©2025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0600" y="1409700"/>
            <a:ext cx="4000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FOOTER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7000" y="1409700"/>
            <a:ext cx="965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Montserrat Bold"/>
              </a:rPr>
              <a:t>&amp;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DA8E76-A6CE-4BFD-B68A-464C9EABE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2594"/>
          <a:stretch/>
        </p:blipFill>
        <p:spPr>
          <a:xfrm>
            <a:off x="533400" y="3429000"/>
            <a:ext cx="17170400" cy="266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533</Words>
  <Application>Microsoft Office PowerPoint</Application>
  <PresentationFormat>사용자 지정</PresentationFormat>
  <Paragraphs>206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Ghanachocolate</vt:lpstr>
      <vt:lpstr>210 Ginsaengmeori Regular</vt:lpstr>
      <vt:lpstr>Montserrat Regular</vt:lpstr>
      <vt:lpstr>Spectral SC ExtraBold</vt:lpstr>
      <vt:lpstr>Oswald Bold</vt:lpstr>
      <vt:lpstr>Open Sans Regular</vt:lpstr>
      <vt:lpstr>Arial</vt:lpstr>
      <vt:lpstr>Montserrat Bold</vt:lpstr>
      <vt:lpstr>Suncheon R</vt:lpstr>
      <vt:lpstr>Montserrat ExtraLight</vt:lpstr>
      <vt:lpstr>Open Sans ExtraBold</vt:lpstr>
      <vt:lpstr>Open Sans SemiBold</vt:lpstr>
      <vt:lpstr>Montserrat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302-10</cp:lastModifiedBy>
  <cp:revision>5</cp:revision>
  <dcterms:created xsi:type="dcterms:W3CDTF">2006-08-16T00:00:00Z</dcterms:created>
  <dcterms:modified xsi:type="dcterms:W3CDTF">2025-10-27T05:41:21Z</dcterms:modified>
</cp:coreProperties>
</file>